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88889073fda4d8e" /><Relationship Type="http://schemas.openxmlformats.org/officeDocument/2006/relationships/extended-properties" Target="/docProps/app.xml" Id="Rbc3b727513234d5f" /><Relationship Type="http://schemas.openxmlformats.org/officeDocument/2006/relationships/officeDocument" Target="/ppt/presentation.xml" Id="Rbb501093e7954e9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2609b8505fe41fb"/>
  </p:sldMasterIdLst>
  <p:notesMasterIdLst>
    <p:notesMasterId xmlns:r="http://schemas.openxmlformats.org/officeDocument/2006/relationships" r:id="Ref20b46cfd7f42c2"/>
  </p:notesMasterIdLst>
  <p:sldIdLst>
    <p:sldId xmlns:r="http://schemas.openxmlformats.org/officeDocument/2006/relationships" id="256" r:id="R347c9e2b6183480b"/>
    <p:sldId xmlns:r="http://schemas.openxmlformats.org/officeDocument/2006/relationships" id="257" r:id="R4fc2270fcf924983"/>
    <p:sldId xmlns:r="http://schemas.openxmlformats.org/officeDocument/2006/relationships" id="258" r:id="R60a70da204aa4d07"/>
    <p:sldId xmlns:r="http://schemas.openxmlformats.org/officeDocument/2006/relationships" id="259" r:id="R06b2cb9246084926"/>
    <p:sldId xmlns:r="http://schemas.openxmlformats.org/officeDocument/2006/relationships" id="260" r:id="R607520a9d94247b9"/>
    <p:sldId xmlns:r="http://schemas.openxmlformats.org/officeDocument/2006/relationships" id="261" r:id="R82e165e038e44c31"/>
    <p:sldId xmlns:r="http://schemas.openxmlformats.org/officeDocument/2006/relationships" id="262" r:id="Rd62e613d31904695"/>
    <p:sldId xmlns:r="http://schemas.openxmlformats.org/officeDocument/2006/relationships" id="263" r:id="R81cb0393aa2044a2"/>
    <p:sldId xmlns:r="http://schemas.openxmlformats.org/officeDocument/2006/relationships" id="264" r:id="R1afa53d0c3b14d4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5a29817e86b4fda" /><Relationship Type="http://schemas.openxmlformats.org/officeDocument/2006/relationships/slideMaster" Target="/ppt/slideMasters/slideMaster1.xml" Id="Rf2609b8505fe41fb" /><Relationship Type="http://schemas.openxmlformats.org/officeDocument/2006/relationships/notesMaster" Target="/ppt/notesMasters/notesMaster1.xml" Id="Ref20b46cfd7f42c2" /><Relationship Type="http://schemas.openxmlformats.org/officeDocument/2006/relationships/presProps" Target="/ppt/presProps.xml" Id="Re0728b8ea2d642e0" /><Relationship Type="http://schemas.openxmlformats.org/officeDocument/2006/relationships/tableStyles" Target="/ppt/tableStyles.xml" Id="Rce9df8c9aa6c4a86" /><Relationship Type="http://schemas.openxmlformats.org/officeDocument/2006/relationships/slide" Target="/ppt/slides/slide1.xml" Id="R347c9e2b6183480b" /><Relationship Type="http://schemas.openxmlformats.org/officeDocument/2006/relationships/slide" Target="/ppt/slides/slide2.xml" Id="R4fc2270fcf924983" /><Relationship Type="http://schemas.openxmlformats.org/officeDocument/2006/relationships/slide" Target="/ppt/slides/slide3.xml" Id="R60a70da204aa4d07" /><Relationship Type="http://schemas.openxmlformats.org/officeDocument/2006/relationships/slide" Target="/ppt/slides/slide4.xml" Id="R06b2cb9246084926" /><Relationship Type="http://schemas.openxmlformats.org/officeDocument/2006/relationships/slide" Target="/ppt/slides/slide5.xml" Id="R607520a9d94247b9" /><Relationship Type="http://schemas.openxmlformats.org/officeDocument/2006/relationships/slide" Target="/ppt/slides/slide6.xml" Id="R82e165e038e44c31" /><Relationship Type="http://schemas.openxmlformats.org/officeDocument/2006/relationships/slide" Target="/ppt/slides/slide7.xml" Id="Rd62e613d31904695" /><Relationship Type="http://schemas.openxmlformats.org/officeDocument/2006/relationships/slide" Target="/ppt/slides/slide8.xml" Id="R81cb0393aa2044a2" /><Relationship Type="http://schemas.openxmlformats.org/officeDocument/2006/relationships/slide" Target="/ppt/slides/slide9.xml" Id="R1afa53d0c3b14d4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122aac566d2460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740866cb36145ae" /><Relationship Type="http://schemas.openxmlformats.org/officeDocument/2006/relationships/notesMaster" Target="/ppt/notesMasters/notesMaster1.xml" Id="R3cf3187a750c432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34aa86753014277" /><Relationship Type="http://schemas.openxmlformats.org/officeDocument/2006/relationships/notesMaster" Target="/ppt/notesMasters/notesMaster1.xml" Id="R82e09fe3e6a24b5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3be6502162a499b" /><Relationship Type="http://schemas.openxmlformats.org/officeDocument/2006/relationships/notesMaster" Target="/ppt/notesMasters/notesMaster1.xml" Id="Rb885a0fb93e243d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5e7af2d9b594f12" /><Relationship Type="http://schemas.openxmlformats.org/officeDocument/2006/relationships/notesMaster" Target="/ppt/notesMasters/notesMaster1.xml" Id="R4a1a3d2f618e4d0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25dea3509d64484" /><Relationship Type="http://schemas.openxmlformats.org/officeDocument/2006/relationships/notesMaster" Target="/ppt/notesMasters/notesMaster1.xml" Id="R2ea2a87504e144e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939898c743b42b7" /><Relationship Type="http://schemas.openxmlformats.org/officeDocument/2006/relationships/notesMaster" Target="/ppt/notesMasters/notesMaster1.xml" Id="Rd8cee6fead2d4c8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b6411965b094359" /><Relationship Type="http://schemas.openxmlformats.org/officeDocument/2006/relationships/notesMaster" Target="/ppt/notesMasters/notesMaster1.xml" Id="Re90d1f0f4e7246f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6586f02d0b14adb" /><Relationship Type="http://schemas.openxmlformats.org/officeDocument/2006/relationships/notesMaster" Target="/ppt/notesMasters/notesMaster1.xml" Id="R63df8c04ff034ac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6b0824f174c45fa" /><Relationship Type="http://schemas.openxmlformats.org/officeDocument/2006/relationships/notesMaster" Target="/ppt/notesMasters/notesMaster1.xml" Id="Rfad5af156be544c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Saif opens: I am running because our class deserves practical improvements that help everyone. I will not promise what nobody can deliver.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for a show of hands: who has lost a file on Edunation, missed a deadline, or opened an assignment and still wondered what to do? Pause for the response.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Saif says: I'm trying to help you in a realistic way. I already share clear explanations, and my partner and I can make it easier to keep up with lessons and deadlines using the channels we already have.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We can share a short weekly recap through the class's existing approved channel: key files, homework, upcoming work, and what classmates who were absent need to know.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We can keep a simple class schedule of known quizzes, assignments, and deadlines and share it in the weekly recap. Teachers remain the official source when dates change.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Saif already shares short explanations and worked solutions. He can keep making Focus Mode study notes for difficult topics, with a short summary and a worked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Vice president speaks here: listen beyond our friend group; allow anonymous ideas; choose one realistic priority; report what we asked teachers and what they said. Then hand back to Saif.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Saif says: I cannot cancel homework or create free periods. We can listen to the class, share clear notes and schedules, raise reasonable requests with teachers, and report back honestly on the response.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Saif closes: Whether or not we're close friends, if you believe our class deserves practical improvements and representatives who follow through, we'd be honored to earn your vote. Thank you.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a860e7be6434b2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46ebcf143b841a0" /><Relationship Type="http://schemas.openxmlformats.org/officeDocument/2006/relationships/slideLayout" Target="/ppt/slideLayouts/slideLayout1.xml" Id="Rdbb0b01451244a6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bb0b01451244a6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8194e7d1ff4382" /><Relationship Type="http://schemas.openxmlformats.org/officeDocument/2006/relationships/notesSlide" Target="/ppt/notesSlides/notesSlide1.xml" Id="R41375611c9fa46a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453a5b329646ef" /><Relationship Type="http://schemas.openxmlformats.org/officeDocument/2006/relationships/notesSlide" Target="/ppt/notesSlides/notesSlide2.xml" Id="R23735bc5927e4e6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335efc950e4467" /><Relationship Type="http://schemas.openxmlformats.org/officeDocument/2006/relationships/notesSlide" Target="/ppt/notesSlides/notesSlide3.xml" Id="R37e52f15f7984ee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3eb4e51ead427f" /><Relationship Type="http://schemas.openxmlformats.org/officeDocument/2006/relationships/notesSlide" Target="/ppt/notesSlides/notesSlide4.xml" Id="R860913d086264cd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a860ba431347a5" /><Relationship Type="http://schemas.openxmlformats.org/officeDocument/2006/relationships/notesSlide" Target="/ppt/notesSlides/notesSlide5.xml" Id="Ra9b2ec1799724d5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65e2e5857748b9" /><Relationship Type="http://schemas.openxmlformats.org/officeDocument/2006/relationships/notesSlide" Target="/ppt/notesSlides/notesSlide6.xml" Id="R439d746b2b274f4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e1b1c05423468a" /><Relationship Type="http://schemas.openxmlformats.org/officeDocument/2006/relationships/notesSlide" Target="/ppt/notesSlides/notesSlide7.xml" Id="Rb5fa2b364bf44d0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a9af78cfac4044" /><Relationship Type="http://schemas.openxmlformats.org/officeDocument/2006/relationships/notesSlide" Target="/ppt/notesSlides/notesSlide8.xml" Id="Rfa4908cca853488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0263bc32594acc" /><Relationship Type="http://schemas.openxmlformats.org/officeDocument/2006/relationships/notesSlide" Target="/ppt/notesSlides/notesSlide9.xml" Id="R9cc4cad020e44b0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6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8CFB38-BFB2-47BD-ACD3-C2364435B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0" y="0"/>
            <a:ext cx="14287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6D5F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025368-6CEE-4D0D-8257-2BB9AD6ED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2425"/>
            <a:ext cx="7810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DDEBFF"/>
                </a:solidFill>
                <a:latin typeface="Avenir Next"/>
                <a:ea typeface="Avenir Next"/>
                <a:cs typeface="Avenir Next"/>
              </a:defRPr>
            </a:pPr>
            <a:r>
              <a:rPr sz="1125" b="1">
                <a:solidFill>
                  <a:srgbClr val="DDEBFF"/>
                </a:solidFill>
                <a:latin typeface="Avenir Next"/>
                <a:ea typeface="Avenir Next"/>
                <a:cs typeface="Avenir Next"/>
              </a:rPr>
              <a:t>STUDENT COUNCIL ELECTION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99227E-90C2-4B80-9AC2-08C0B2FDF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0425" y="3238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575" b="1">
                <a:solidFill>
                  <a:srgbClr val="FFD447"/>
                </a:solidFill>
                <a:latin typeface="DIN Condensed"/>
                <a:ea typeface="DIN Condensed"/>
                <a:cs typeface="DIN Condensed"/>
              </a:defRPr>
            </a:pPr>
            <a:r>
              <a:rPr sz="1575" b="1">
                <a:solidFill>
                  <a:srgbClr val="FFD447"/>
                </a:solidFill>
                <a:latin typeface="DIN Condensed"/>
                <a:ea typeface="DIN Condensed"/>
                <a:cs typeface="DIN Condensed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F4A4B8-E0F2-402F-9CDE-5E7678A99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381125"/>
            <a:ext cx="10096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7500" b="1">
                <a:solidFill>
                  <a:srgbClr val="FAF8F0"/>
                </a:solidFill>
                <a:latin typeface="DIN Condensed"/>
                <a:ea typeface="DIN Condensed"/>
                <a:cs typeface="DIN Condensed"/>
              </a:defRPr>
            </a:pPr>
            <a:r>
              <a:rPr sz="7500" b="1">
                <a:solidFill>
                  <a:srgbClr val="FAF8F0"/>
                </a:solidFill>
                <a:latin typeface="DIN Condensed"/>
                <a:ea typeface="DIN Condensed"/>
                <a:cs typeface="DIN Condensed"/>
              </a:rPr>
              <a:t>A BETTER CLASS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2D3148-52B5-4965-ACE9-FF3FB70E5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">
            <a:off x="762000" y="2705100"/>
            <a:ext cx="8572500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44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1EEB8B-B8FE-4A45-BA0B-E0DBE8FA5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686050"/>
            <a:ext cx="8572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9578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6525" b="1">
                <a:solidFill>
                  <a:srgbClr val="10263B"/>
                </a:solidFill>
                <a:latin typeface="DIN Condensed"/>
                <a:ea typeface="DIN Condensed"/>
                <a:cs typeface="DIN Condensed"/>
              </a:defRPr>
            </a:pPr>
            <a:r>
              <a:rPr sz="6525" b="1">
                <a:solidFill>
                  <a:srgbClr val="10263B"/>
                </a:solidFill>
                <a:latin typeface="DIN Condensed"/>
                <a:ea typeface="DIN Condensed"/>
                <a:cs typeface="DIN Condensed"/>
              </a:rPr>
              <a:t>BUILT TOGETHER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A0A876-6BEC-4C25-897D-2000D746B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714875"/>
            <a:ext cx="8572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450" b="1">
                <a:solidFill>
                  <a:srgbClr val="FAF8F0"/>
                </a:solidFill>
                <a:latin typeface="DIN Condensed"/>
                <a:ea typeface="DIN Condensed"/>
                <a:cs typeface="DIN Condensed"/>
              </a:defRPr>
            </a:pPr>
            <a:r>
              <a:rPr sz="3450" b="1">
                <a:solidFill>
                  <a:srgbClr val="FAF8F0"/>
                </a:solidFill>
                <a:latin typeface="DIN Condensed"/>
                <a:ea typeface="DIN Condensed"/>
                <a:cs typeface="DIN Condensed"/>
              </a:rPr>
              <a:t>SAIF FOR PRESIDENT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A50279-8138-4FDA-9B48-7B9E57785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629275"/>
            <a:ext cx="885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175" b="0">
                <a:solidFill>
                  <a:srgbClr val="DDEBFF"/>
                </a:solidFill>
                <a:latin typeface="Avenir Next"/>
                <a:ea typeface="Avenir Next"/>
                <a:cs typeface="Avenir Next"/>
              </a:defRPr>
            </a:pPr>
            <a:r>
              <a:rPr sz="2175" b="0">
                <a:solidFill>
                  <a:srgbClr val="DDEBFF"/>
                </a:solidFill>
                <a:latin typeface="Avenir Next"/>
                <a:ea typeface="Avenir Next"/>
                <a:cs typeface="Avenir Next"/>
              </a:rPr>
              <a:t>Practical help for everyone</a:t>
            </a:r>
          </a:p>
        </p:txBody>
      </p:sp>
    </p:spTree>
    <p:extLst>
      <p:ext uri="{BB962C8B-B14F-4D97-AF65-F5344CB8AC3E}">
        <p14:creationId xmlns:p14="http://schemas.microsoft.com/office/powerpoint/2010/main" val="129912293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8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10F3F4-62FA-46DA-80D5-4D04D1378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0" y="0"/>
            <a:ext cx="14287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6D5F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6DCD26-1846-4A5F-B99F-69CE7CA8E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2425"/>
            <a:ext cx="7810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66717C"/>
                </a:solidFill>
                <a:latin typeface="Avenir Next"/>
                <a:ea typeface="Avenir Next"/>
                <a:cs typeface="Avenir Next"/>
              </a:defRPr>
            </a:pPr>
            <a:r>
              <a:rPr sz="1125" b="1">
                <a:solidFill>
                  <a:srgbClr val="66717C"/>
                </a:solidFill>
                <a:latin typeface="Avenir Next"/>
                <a:ea typeface="Avenir Next"/>
                <a:cs typeface="Avenir Next"/>
              </a:rPr>
              <a:t>THE PROBLEM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AB9CAD-F3DB-4465-8E0E-C87F8979F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0425" y="3238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575" b="1">
                <a:solidFill>
                  <a:srgbClr val="F36D5F"/>
                </a:solidFill>
                <a:latin typeface="DIN Condensed"/>
                <a:ea typeface="DIN Condensed"/>
                <a:cs typeface="DIN Condensed"/>
              </a:defRPr>
            </a:pPr>
            <a:r>
              <a:rPr sz="1575" b="1">
                <a:solidFill>
                  <a:srgbClr val="F36D5F"/>
                </a:solidFill>
                <a:latin typeface="DIN Condensed"/>
                <a:ea typeface="DIN Condensed"/>
                <a:cs typeface="DIN Condensed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528501-CBFF-48B8-98DA-81C8D4FDB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1190625"/>
            <a:ext cx="10477500" cy="1266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7200" b="1">
                <a:solidFill>
                  <a:srgbClr val="10263B"/>
                </a:solidFill>
                <a:latin typeface="DIN Condensed"/>
                <a:ea typeface="DIN Condensed"/>
                <a:cs typeface="DIN Condensed"/>
              </a:defRPr>
            </a:pPr>
            <a:r>
              <a:rPr sz="7200" b="1">
                <a:solidFill>
                  <a:srgbClr val="10263B"/>
                </a:solidFill>
                <a:latin typeface="DIN Condensed"/>
                <a:ea typeface="DIN Condensed"/>
                <a:cs typeface="DIN Condensed"/>
              </a:rPr>
              <a:t>EVER LOST A FILE?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F6C287-B7A3-480F-8E40-030D059DB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2619375"/>
            <a:ext cx="10477500" cy="1266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6450" b="1">
                <a:solidFill>
                  <a:srgbClr val="3076E8"/>
                </a:solidFill>
                <a:latin typeface="DIN Condensed"/>
                <a:ea typeface="DIN Condensed"/>
                <a:cs typeface="DIN Condensed"/>
              </a:defRPr>
            </a:pPr>
            <a:r>
              <a:rPr sz="6450" b="1">
                <a:solidFill>
                  <a:srgbClr val="3076E8"/>
                </a:solidFill>
                <a:latin typeface="DIN Condensed"/>
                <a:ea typeface="DIN Condensed"/>
                <a:cs typeface="DIN Condensed"/>
              </a:rPr>
              <a:t>MISSED A QUIZ DATE?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1EE872-9E59-445C-873D-5B14BCAC8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4048125"/>
            <a:ext cx="10668000" cy="1266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5625" b="1">
                <a:solidFill>
                  <a:srgbClr val="F36D5F"/>
                </a:solidFill>
                <a:latin typeface="DIN Condensed"/>
                <a:ea typeface="DIN Condensed"/>
                <a:cs typeface="DIN Condensed"/>
              </a:defRPr>
            </a:pPr>
            <a:r>
              <a:rPr sz="5625" b="1">
                <a:solidFill>
                  <a:srgbClr val="F36D5F"/>
                </a:solidFill>
                <a:latin typeface="DIN Condensed"/>
                <a:ea typeface="DIN Condensed"/>
                <a:cs typeface="DIN Condensed"/>
              </a:rPr>
              <a:t>WONDERED WHAT TO DO?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4BB800-47E1-4577-9DB2-0885EF64E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">
            <a:off x="762000" y="5676900"/>
            <a:ext cx="5238750" cy="180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447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4186839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026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2B6698-F1C4-4176-B549-45B82DC4E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0" y="0"/>
            <a:ext cx="14287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6D5F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55AF29-474A-47B3-9995-EAD1C02C2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2425"/>
            <a:ext cx="7810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DDEBFF"/>
                </a:solidFill>
                <a:latin typeface="Avenir Next"/>
                <a:ea typeface="Avenir Next"/>
                <a:cs typeface="Avenir Next"/>
              </a:defRPr>
            </a:pPr>
            <a:r>
              <a:rPr sz="1125" b="1">
                <a:solidFill>
                  <a:srgbClr val="DDEBFF"/>
                </a:solidFill>
                <a:latin typeface="Avenir Next"/>
                <a:ea typeface="Avenir Next"/>
                <a:cs typeface="Avenir Next"/>
              </a:rPr>
              <a:t>OUR PROMISE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FFC87C-56B9-45C9-86ED-51670D023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0425" y="3238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575" b="1">
                <a:solidFill>
                  <a:srgbClr val="FFD447"/>
                </a:solidFill>
                <a:latin typeface="DIN Condensed"/>
                <a:ea typeface="DIN Condensed"/>
                <a:cs typeface="DIN Condensed"/>
              </a:defRPr>
            </a:pPr>
            <a:r>
              <a:rPr sz="1575" b="1">
                <a:solidFill>
                  <a:srgbClr val="FFD447"/>
                </a:solidFill>
                <a:latin typeface="DIN Condensed"/>
                <a:ea typeface="DIN Condensed"/>
                <a:cs typeface="DIN Condensed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285596-0B69-4250-A2D7-6DA556717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495425"/>
            <a:ext cx="10477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922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400" b="1">
                <a:solidFill>
                  <a:srgbClr val="FAF8F0"/>
                </a:solidFill>
                <a:latin typeface="DIN Condensed"/>
                <a:ea typeface="DIN Condensed"/>
                <a:cs typeface="DIN Condensed"/>
              </a:defRPr>
            </a:pPr>
            <a:r>
              <a:rPr sz="8400" b="1">
                <a:solidFill>
                  <a:srgbClr val="FAF8F0"/>
                </a:solidFill>
                <a:latin typeface="DIN Condensed"/>
                <a:ea typeface="DIN Condensed"/>
                <a:cs typeface="DIN Condensed"/>
              </a:rPr>
              <a:t>REAL HELP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163163-C3F5-4A8E-8975-C72C6B771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86050"/>
            <a:ext cx="104775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100" b="1">
                <a:solidFill>
                  <a:srgbClr val="FFD447"/>
                </a:solidFill>
                <a:latin typeface="DIN Condensed"/>
                <a:ea typeface="DIN Condensed"/>
                <a:cs typeface="DIN Condensed"/>
              </a:defRPr>
            </a:pPr>
            <a:r>
              <a:rPr sz="8100" b="1">
                <a:solidFill>
                  <a:srgbClr val="FFD447"/>
                </a:solidFill>
                <a:latin typeface="DIN Condensed"/>
                <a:ea typeface="DIN Condensed"/>
                <a:cs typeface="DIN Condensed"/>
              </a:rPr>
              <a:t>STARTING NOW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FC4317-56D7-4339-BE95-FA86918F3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19650"/>
            <a:ext cx="10477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850" b="0">
                <a:solidFill>
                  <a:srgbClr val="DDEBFF"/>
                </a:solidFill>
                <a:latin typeface="Avenir Next"/>
                <a:ea typeface="Avenir Next"/>
                <a:cs typeface="Avenir Next"/>
              </a:defRPr>
            </a:pPr>
            <a:r>
              <a:rPr sz="2850" b="0">
                <a:solidFill>
                  <a:srgbClr val="DDEBFF"/>
                </a:solidFill>
                <a:latin typeface="Avenir Next"/>
                <a:ea typeface="Avenir Next"/>
                <a:cs typeface="Avenir Next"/>
              </a:rPr>
              <a:t>I'm trying to help you in a realistic way.</a:t>
            </a:r>
          </a:p>
        </p:txBody>
      </p:sp>
    </p:spTree>
    <p:extLst>
      <p:ext uri="{BB962C8B-B14F-4D97-AF65-F5344CB8AC3E}">
        <p14:creationId xmlns:p14="http://schemas.microsoft.com/office/powerpoint/2010/main" val="201011221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8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58518C-CE58-41A6-BF2A-974E0356C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0" y="0"/>
            <a:ext cx="14287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6D5F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A10D84-4DF5-47BC-A415-BB0BC6128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2425"/>
            <a:ext cx="7810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66717C"/>
                </a:solidFill>
                <a:latin typeface="Avenir Next"/>
                <a:ea typeface="Avenir Next"/>
                <a:cs typeface="Avenir Next"/>
              </a:defRPr>
            </a:pPr>
            <a:r>
              <a:rPr sz="1125" b="1">
                <a:solidFill>
                  <a:srgbClr val="66717C"/>
                </a:solidFill>
                <a:latin typeface="Avenir Next"/>
                <a:ea typeface="Avenir Next"/>
                <a:cs typeface="Avenir Next"/>
              </a:rPr>
              <a:t>WEEKLY RECAP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1491EB-5D39-4076-AC4F-1E2BE9ADA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0425" y="3238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575" b="1">
                <a:solidFill>
                  <a:srgbClr val="F36D5F"/>
                </a:solidFill>
                <a:latin typeface="DIN Condensed"/>
                <a:ea typeface="DIN Condensed"/>
                <a:cs typeface="DIN Condensed"/>
              </a:defRPr>
            </a:pPr>
            <a:r>
              <a:rPr sz="1575" b="1">
                <a:solidFill>
                  <a:srgbClr val="F36D5F"/>
                </a:solidFill>
                <a:latin typeface="DIN Condensed"/>
                <a:ea typeface="DIN Condensed"/>
                <a:cs typeface="DIN Condensed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CCC26F-3AB4-424C-A3B7-EA58A51A1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57300"/>
            <a:ext cx="103822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9294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7800" b="1">
                <a:solidFill>
                  <a:srgbClr val="10263B"/>
                </a:solidFill>
                <a:latin typeface="DIN Condensed"/>
                <a:ea typeface="DIN Condensed"/>
                <a:cs typeface="DIN Condensed"/>
              </a:defRPr>
            </a:pPr>
            <a:r>
              <a:rPr sz="7800" b="1">
                <a:solidFill>
                  <a:srgbClr val="10263B"/>
                </a:solidFill>
                <a:latin typeface="DIN Condensed"/>
                <a:ea typeface="DIN Condensed"/>
                <a:cs typeface="DIN Condensed"/>
              </a:rPr>
              <a:t>LESS HUNTING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786331-8C19-445F-A2A7-622ACE615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62200"/>
            <a:ext cx="103822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938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7725" b="1">
                <a:solidFill>
                  <a:srgbClr val="3076E8"/>
                </a:solidFill>
                <a:latin typeface="DIN Condensed"/>
                <a:ea typeface="DIN Condensed"/>
                <a:cs typeface="DIN Condensed"/>
              </a:defRPr>
            </a:pPr>
            <a:r>
              <a:rPr sz="7725" b="1">
                <a:solidFill>
                  <a:srgbClr val="3076E8"/>
                </a:solidFill>
                <a:latin typeface="DIN Condensed"/>
                <a:ea typeface="DIN Condensed"/>
                <a:cs typeface="DIN Condensed"/>
              </a:rPr>
              <a:t>MORE LEARNING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BD0D20-842B-402C-B4D4-4DE3B78A4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">
            <a:off x="752475" y="3714750"/>
            <a:ext cx="7905750" cy="142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44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DA3EAC-B528-4449-B6D2-DA41F7356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4152900"/>
            <a:ext cx="1038225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9681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5100" b="1">
                <a:solidFill>
                  <a:srgbClr val="10263B"/>
                </a:solidFill>
                <a:latin typeface="DIN Condensed"/>
                <a:ea typeface="DIN Condensed"/>
                <a:cs typeface="DIN Condensed"/>
              </a:defRPr>
            </a:pPr>
            <a:r>
              <a:rPr sz="5100" b="1">
                <a:solidFill>
                  <a:srgbClr val="10263B"/>
                </a:solidFill>
                <a:latin typeface="DIN Condensed"/>
                <a:ea typeface="DIN Condensed"/>
                <a:cs typeface="DIN Condensed"/>
              </a:rPr>
              <a:t>ONE WEEKLY RECAP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1213FF-7CC3-491F-A7ED-BD3B77478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5153025"/>
            <a:ext cx="1038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550" b="0">
                <a:solidFill>
                  <a:srgbClr val="F36D5F"/>
                </a:solidFill>
                <a:latin typeface="Avenir Next"/>
                <a:ea typeface="Avenir Next"/>
                <a:cs typeface="Avenir Next"/>
              </a:defRPr>
            </a:pPr>
            <a:r>
              <a:rPr sz="2550" b="0">
                <a:solidFill>
                  <a:srgbClr val="F36D5F"/>
                </a:solidFill>
                <a:latin typeface="Avenir Next"/>
                <a:ea typeface="Avenir Next"/>
                <a:cs typeface="Avenir Next"/>
              </a:rPr>
              <a:t>Files, homework, and what comes next</a:t>
            </a:r>
          </a:p>
        </p:txBody>
      </p:sp>
    </p:spTree>
    <p:extLst>
      <p:ext uri="{BB962C8B-B14F-4D97-AF65-F5344CB8AC3E}">
        <p14:creationId xmlns:p14="http://schemas.microsoft.com/office/powerpoint/2010/main" val="206057208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8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FB3F79-5F1A-4053-BF63-C17F267B9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0" y="0"/>
            <a:ext cx="14287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6D5F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667D13-D7C0-4883-B788-667057232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2425"/>
            <a:ext cx="7810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66717C"/>
                </a:solidFill>
                <a:latin typeface="Avenir Next"/>
                <a:ea typeface="Avenir Next"/>
                <a:cs typeface="Avenir Next"/>
              </a:defRPr>
            </a:pPr>
            <a:r>
              <a:rPr sz="1125" b="1">
                <a:solidFill>
                  <a:srgbClr val="66717C"/>
                </a:solidFill>
                <a:latin typeface="Avenir Next"/>
                <a:ea typeface="Avenir Next"/>
                <a:cs typeface="Avenir Next"/>
              </a:rPr>
              <a:t>DEADLINES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233D68-8958-4404-A7B5-8B3CE3655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0425" y="3238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575" b="1">
                <a:solidFill>
                  <a:srgbClr val="F36D5F"/>
                </a:solidFill>
                <a:latin typeface="DIN Condensed"/>
                <a:ea typeface="DIN Condensed"/>
                <a:cs typeface="DIN Condensed"/>
              </a:defRPr>
            </a:pPr>
            <a:r>
              <a:rPr sz="1575" b="1">
                <a:solidFill>
                  <a:srgbClr val="F36D5F"/>
                </a:solidFill>
                <a:latin typeface="DIN Condensed"/>
                <a:ea typeface="DIN Condensed"/>
                <a:cs typeface="DIN Condensed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E6D01A-4D47-4DCD-9B36-2527B073E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1314450"/>
            <a:ext cx="1000125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938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7125" b="1">
                <a:solidFill>
                  <a:srgbClr val="10263B"/>
                </a:solidFill>
                <a:latin typeface="DIN Condensed"/>
                <a:ea typeface="DIN Condensed"/>
                <a:cs typeface="DIN Condensed"/>
              </a:defRPr>
            </a:pPr>
            <a:r>
              <a:rPr sz="7125" b="1">
                <a:solidFill>
                  <a:srgbClr val="10263B"/>
                </a:solidFill>
                <a:latin typeface="DIN Condensed"/>
                <a:ea typeface="DIN Condensed"/>
                <a:cs typeface="DIN Condensed"/>
              </a:rPr>
              <a:t>KNOW WHAT'S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56EF20-8936-4FDB-9FFB-1B49DD714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2314575"/>
            <a:ext cx="10763250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7425" b="1">
                <a:solidFill>
                  <a:srgbClr val="F36D5F"/>
                </a:solidFill>
                <a:latin typeface="DIN Condensed"/>
                <a:ea typeface="DIN Condensed"/>
                <a:cs typeface="DIN Condensed"/>
              </a:defRPr>
            </a:pPr>
            <a:r>
              <a:rPr sz="7425" b="1">
                <a:solidFill>
                  <a:srgbClr val="F36D5F"/>
                </a:solidFill>
                <a:latin typeface="DIN Condensed"/>
                <a:ea typeface="DIN Condensed"/>
                <a:cs typeface="DIN Condensed"/>
              </a:rPr>
              <a:t>COMING NEXT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F97535-5F27-4CB5-B32D-24E5CF309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">
            <a:off x="762000" y="3724275"/>
            <a:ext cx="47625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44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49B8A9-30BA-4D51-AF6D-58C39B362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4210050"/>
            <a:ext cx="6191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9743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4875" b="1">
                <a:solidFill>
                  <a:srgbClr val="10263B"/>
                </a:solidFill>
                <a:latin typeface="DIN Condensed"/>
                <a:ea typeface="DIN Condensed"/>
                <a:cs typeface="DIN Condensed"/>
              </a:defRPr>
            </a:pPr>
            <a:r>
              <a:rPr sz="4875" b="1">
                <a:solidFill>
                  <a:srgbClr val="10263B"/>
                </a:solidFill>
                <a:latin typeface="DIN Condensed"/>
                <a:ea typeface="DIN Condensed"/>
                <a:cs typeface="DIN Condensed"/>
              </a:rPr>
              <a:t>QUIZZES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7D5AFA-ED30-41EE-83DD-865CCC004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4972050"/>
            <a:ext cx="7905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9615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4875" b="1">
                <a:solidFill>
                  <a:srgbClr val="3076E8"/>
                </a:solidFill>
                <a:latin typeface="DIN Condensed"/>
                <a:ea typeface="DIN Condensed"/>
                <a:cs typeface="DIN Condensed"/>
              </a:defRPr>
            </a:pPr>
            <a:r>
              <a:rPr sz="4875" b="1">
                <a:solidFill>
                  <a:srgbClr val="3076E8"/>
                </a:solidFill>
                <a:latin typeface="DIN Condensed"/>
                <a:ea typeface="DIN Condensed"/>
                <a:cs typeface="DIN Condensed"/>
              </a:rPr>
              <a:t>ASSIGNMENTS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1EF013-83E2-4424-B193-53ABCF898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629150"/>
            <a:ext cx="4667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3450" b="1">
                <a:solidFill>
                  <a:srgbClr val="10263B"/>
                </a:solidFill>
                <a:latin typeface="DIN Condensed"/>
                <a:ea typeface="DIN Condensed"/>
                <a:cs typeface="DIN Condensed"/>
              </a:defRPr>
            </a:pPr>
            <a:r>
              <a:rPr sz="3450" b="1">
                <a:solidFill>
                  <a:srgbClr val="10263B"/>
                </a:solidFill>
                <a:latin typeface="DIN Condensed"/>
                <a:ea typeface="DIN Condensed"/>
                <a:cs typeface="DIN Condensed"/>
              </a:rPr>
              <a:t>A SIMPLE CLASS SCHEDULE</a:t>
            </a:r>
          </a:p>
        </p:txBody>
      </p:sp>
    </p:spTree>
    <p:extLst>
      <p:ext uri="{BB962C8B-B14F-4D97-AF65-F5344CB8AC3E}">
        <p14:creationId xmlns:p14="http://schemas.microsoft.com/office/powerpoint/2010/main" val="205839281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026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774F6D-CDCC-4E0E-91F9-46EE855A7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0" y="0"/>
            <a:ext cx="14287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6D5F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38709F-886F-4A4C-BC15-2EFAEE957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2425"/>
            <a:ext cx="7810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DDEBFF"/>
                </a:solidFill>
                <a:latin typeface="Avenir Next"/>
                <a:ea typeface="Avenir Next"/>
                <a:cs typeface="Avenir Next"/>
              </a:defRPr>
            </a:pPr>
            <a:r>
              <a:rPr sz="1125" b="1">
                <a:solidFill>
                  <a:srgbClr val="DDEBFF"/>
                </a:solidFill>
                <a:latin typeface="Avenir Next"/>
                <a:ea typeface="Avenir Next"/>
                <a:cs typeface="Avenir Next"/>
              </a:rPr>
              <a:t>FOCUS MODE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E62458-1C96-43D8-9825-8DAD22B96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0425" y="3238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575" b="1">
                <a:solidFill>
                  <a:srgbClr val="FFD447"/>
                </a:solidFill>
                <a:latin typeface="DIN Condensed"/>
                <a:ea typeface="DIN Condensed"/>
                <a:cs typeface="DIN Condensed"/>
              </a:defRPr>
            </a:pPr>
            <a:r>
              <a:rPr sz="1575" b="1">
                <a:solidFill>
                  <a:srgbClr val="FFD447"/>
                </a:solidFill>
                <a:latin typeface="DIN Condensed"/>
                <a:ea typeface="DIN Condensed"/>
                <a:cs typeface="DIN Condensed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22AA82-C8BD-471B-A653-47E2C14A0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1152525"/>
            <a:ext cx="99060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9536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7275" b="1">
                <a:solidFill>
                  <a:srgbClr val="FAF8F0"/>
                </a:solidFill>
                <a:latin typeface="DIN Condensed"/>
                <a:ea typeface="DIN Condensed"/>
                <a:cs typeface="DIN Condensed"/>
              </a:defRPr>
            </a:pPr>
            <a:r>
              <a:rPr sz="7275" b="1">
                <a:solidFill>
                  <a:srgbClr val="FAF8F0"/>
                </a:solidFill>
                <a:latin typeface="DIN Condensed"/>
                <a:ea typeface="DIN Condensed"/>
                <a:cs typeface="DIN Condensed"/>
              </a:rPr>
              <a:t>HARD LESSON?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B25C37-4544-4164-86DD-1DF215B95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2228850"/>
            <a:ext cx="10572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6825" b="1">
                <a:solidFill>
                  <a:srgbClr val="FFD447"/>
                </a:solidFill>
                <a:latin typeface="DIN Condensed"/>
                <a:ea typeface="DIN Condensed"/>
                <a:cs typeface="DIN Condensed"/>
              </a:defRPr>
            </a:pPr>
            <a:r>
              <a:rPr sz="6825" b="1">
                <a:solidFill>
                  <a:srgbClr val="FFD447"/>
                </a:solidFill>
                <a:latin typeface="DIN Condensed"/>
                <a:ea typeface="DIN Condensed"/>
                <a:cs typeface="DIN Condensed"/>
              </a:rPr>
              <a:t>CLEAR EXPLANATION.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9103C6-D2A9-450C-B842-D57A983FF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210050"/>
            <a:ext cx="10001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4275" b="1">
                <a:solidFill>
                  <a:srgbClr val="FAF8F0"/>
                </a:solidFill>
                <a:latin typeface="DIN Condensed"/>
                <a:ea typeface="DIN Condensed"/>
                <a:cs typeface="DIN Condensed"/>
              </a:defRPr>
            </a:pPr>
            <a:r>
              <a:rPr sz="4275" b="1">
                <a:solidFill>
                  <a:srgbClr val="FAF8F0"/>
                </a:solidFill>
                <a:latin typeface="DIN Condensed"/>
                <a:ea typeface="DIN Condensed"/>
                <a:cs typeface="DIN Condensed"/>
              </a:rPr>
              <a:t>SHORT SUMMARY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DF446B-1542-43C0-8EB7-E197957D6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895850"/>
            <a:ext cx="10001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4275" b="1">
                <a:solidFill>
                  <a:srgbClr val="DDEBFF"/>
                </a:solidFill>
                <a:latin typeface="DIN Condensed"/>
                <a:ea typeface="DIN Condensed"/>
                <a:cs typeface="DIN Condensed"/>
              </a:defRPr>
            </a:pPr>
            <a:r>
              <a:rPr sz="4275" b="1">
                <a:solidFill>
                  <a:srgbClr val="DDEBFF"/>
                </a:solidFill>
                <a:latin typeface="DIN Condensed"/>
                <a:ea typeface="DIN Condensed"/>
                <a:cs typeface="DIN Condensed"/>
              </a:rPr>
              <a:t>WORKED EXAMPLE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408BAB-5D34-4501-9D83-3CD4AEF58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867400"/>
            <a:ext cx="895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950" b="0">
                <a:solidFill>
                  <a:srgbClr val="FAF8F0"/>
                </a:solidFill>
                <a:latin typeface="Avenir Next"/>
                <a:ea typeface="Avenir Next"/>
                <a:cs typeface="Avenir Next"/>
              </a:defRPr>
            </a:pPr>
            <a:r>
              <a:rPr sz="1950" b="0">
                <a:solidFill>
                  <a:srgbClr val="FAF8F0"/>
                </a:solidFill>
                <a:latin typeface="Avenir Next"/>
                <a:ea typeface="Avenir Next"/>
                <a:cs typeface="Avenir Next"/>
              </a:rPr>
              <a:t>Saif already shares this kind of help</a:t>
            </a:r>
          </a:p>
        </p:txBody>
      </p:sp>
    </p:spTree>
    <p:extLst>
      <p:ext uri="{BB962C8B-B14F-4D97-AF65-F5344CB8AC3E}">
        <p14:creationId xmlns:p14="http://schemas.microsoft.com/office/powerpoint/2010/main" val="196986749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8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B0CF12-5CF0-4EFF-8E09-A6CD05781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0" y="0"/>
            <a:ext cx="14287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6D5F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121F46-CD8E-4B7B-9079-00FD9AE20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2425"/>
            <a:ext cx="7810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66717C"/>
                </a:solidFill>
                <a:latin typeface="Avenir Next"/>
                <a:ea typeface="Avenir Next"/>
                <a:cs typeface="Avenir Next"/>
              </a:defRPr>
            </a:pPr>
            <a:r>
              <a:rPr sz="1125" b="1">
                <a:solidFill>
                  <a:srgbClr val="66717C"/>
                </a:solidFill>
                <a:latin typeface="Avenir Next"/>
                <a:ea typeface="Avenir Next"/>
                <a:cs typeface="Avenir Next"/>
              </a:rPr>
              <a:t>REPRESENTATION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46ECA9-E8CB-4B50-B42F-FA89CEADA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0425" y="3238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575" b="1">
                <a:solidFill>
                  <a:srgbClr val="F36D5F"/>
                </a:solidFill>
                <a:latin typeface="DIN Condensed"/>
                <a:ea typeface="DIN Condensed"/>
                <a:cs typeface="DIN Condensed"/>
              </a:defRPr>
            </a:pPr>
            <a:r>
              <a:rPr sz="1575" b="1">
                <a:solidFill>
                  <a:srgbClr val="F36D5F"/>
                </a:solidFill>
                <a:latin typeface="DIN Condensed"/>
                <a:ea typeface="DIN Condensed"/>
                <a:cs typeface="DIN Condensed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DEACDB-BD88-410C-A674-12208A240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1143000"/>
            <a:ext cx="101917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973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7575" b="1">
                <a:solidFill>
                  <a:srgbClr val="10263B"/>
                </a:solidFill>
                <a:latin typeface="DIN Condensed"/>
                <a:ea typeface="DIN Condensed"/>
                <a:cs typeface="DIN Condensed"/>
              </a:defRPr>
            </a:pPr>
            <a:r>
              <a:rPr sz="7575" b="1">
                <a:solidFill>
                  <a:srgbClr val="10263B"/>
                </a:solidFill>
                <a:latin typeface="DIN Condensed"/>
                <a:ea typeface="DIN Condensed"/>
                <a:cs typeface="DIN Condensed"/>
              </a:rPr>
              <a:t>EVERY STUDENT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2FC935-78A5-4A88-A361-561DCF346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2162175"/>
            <a:ext cx="9906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9633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175" b="1">
                <a:solidFill>
                  <a:srgbClr val="3076E8"/>
                </a:solidFill>
                <a:latin typeface="DIN Condensed"/>
                <a:ea typeface="DIN Condensed"/>
                <a:cs typeface="DIN Condensed"/>
              </a:defRPr>
            </a:pPr>
            <a:r>
              <a:rPr sz="8175" b="1">
                <a:solidFill>
                  <a:srgbClr val="3076E8"/>
                </a:solidFill>
                <a:latin typeface="DIN Condensed"/>
                <a:ea typeface="DIN Condensed"/>
                <a:cs typeface="DIN Condensed"/>
              </a:rPr>
              <a:t>GETS HEARD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BB8F68-CB40-4A22-BDDB-86D934582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">
            <a:off x="762000" y="3609975"/>
            <a:ext cx="6191250" cy="161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44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579676-E874-40BA-B0BA-F77AF524E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200525"/>
            <a:ext cx="102870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9745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4425" b="1">
                <a:solidFill>
                  <a:srgbClr val="10263B"/>
                </a:solidFill>
                <a:latin typeface="DIN Condensed"/>
                <a:ea typeface="DIN Condensed"/>
                <a:cs typeface="DIN Condensed"/>
              </a:defRPr>
            </a:pPr>
            <a:r>
              <a:rPr sz="4425" b="1">
                <a:solidFill>
                  <a:srgbClr val="10263B"/>
                </a:solidFill>
                <a:latin typeface="DIN Condensed"/>
                <a:ea typeface="DIN Condensed"/>
                <a:cs typeface="DIN Condensed"/>
              </a:rPr>
              <a:t>ANONYMOUS IDEAS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F78291-BB22-42AA-ABD6-31580F160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019675"/>
            <a:ext cx="10477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4050" b="1">
                <a:solidFill>
                  <a:srgbClr val="F36D5F"/>
                </a:solidFill>
                <a:latin typeface="DIN Condensed"/>
                <a:ea typeface="DIN Condensed"/>
                <a:cs typeface="DIN Condensed"/>
              </a:defRPr>
            </a:pPr>
            <a:r>
              <a:rPr sz="4050" b="1">
                <a:solidFill>
                  <a:srgbClr val="F36D5F"/>
                </a:solidFill>
                <a:latin typeface="DIN Condensed"/>
                <a:ea typeface="DIN Condensed"/>
                <a:cs typeface="DIN Condensed"/>
              </a:rPr>
              <a:t>WE REPORT WHAT TEACHERS SAY</a:t>
            </a:r>
          </a:p>
        </p:txBody>
      </p:sp>
    </p:spTree>
    <p:extLst>
      <p:ext uri="{BB962C8B-B14F-4D97-AF65-F5344CB8AC3E}">
        <p14:creationId xmlns:p14="http://schemas.microsoft.com/office/powerpoint/2010/main" val="14316775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8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0202C7-B55C-4655-9A3E-3C0F9EE92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0" y="0"/>
            <a:ext cx="14287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6D5F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9705E4-70E2-4CCD-8A17-68B5F15F0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2425"/>
            <a:ext cx="7810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66717C"/>
                </a:solidFill>
                <a:latin typeface="Avenir Next"/>
                <a:ea typeface="Avenir Next"/>
                <a:cs typeface="Avenir Next"/>
              </a:defRPr>
            </a:pPr>
            <a:r>
              <a:rPr sz="1125" b="1">
                <a:solidFill>
                  <a:srgbClr val="66717C"/>
                </a:solidFill>
                <a:latin typeface="Avenir Next"/>
                <a:ea typeface="Avenir Next"/>
                <a:cs typeface="Avenir Next"/>
              </a:rPr>
              <a:t>THE HONEST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9E48AB-9F8E-467C-AED6-14C809896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0425" y="3238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575" b="1">
                <a:solidFill>
                  <a:srgbClr val="F36D5F"/>
                </a:solidFill>
                <a:latin typeface="DIN Condensed"/>
                <a:ea typeface="DIN Condensed"/>
                <a:cs typeface="DIN Condensed"/>
              </a:defRPr>
            </a:pPr>
            <a:r>
              <a:rPr sz="1575" b="1">
                <a:solidFill>
                  <a:srgbClr val="F36D5F"/>
                </a:solidFill>
                <a:latin typeface="DIN Condensed"/>
                <a:ea typeface="DIN Condensed"/>
                <a:cs typeface="DIN Condensed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F79B3C-BF20-4AF7-8243-D3E9959FA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1019175"/>
            <a:ext cx="10477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9640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7650" b="1">
                <a:solidFill>
                  <a:srgbClr val="10263B"/>
                </a:solidFill>
                <a:latin typeface="DIN Condensed"/>
                <a:ea typeface="DIN Condensed"/>
                <a:cs typeface="DIN Condensed"/>
              </a:defRPr>
            </a:pPr>
            <a:r>
              <a:rPr sz="7650" b="1">
                <a:solidFill>
                  <a:srgbClr val="10263B"/>
                </a:solidFill>
                <a:latin typeface="DIN Condensed"/>
                <a:ea typeface="DIN Condensed"/>
                <a:cs typeface="DIN Condensed"/>
              </a:rPr>
              <a:t>WE LISTEN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BD7900-5CF5-4CAA-A228-6D0A003C6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2133600"/>
            <a:ext cx="10477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9640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7650" b="1">
                <a:solidFill>
                  <a:srgbClr val="3076E8"/>
                </a:solidFill>
                <a:latin typeface="DIN Condensed"/>
                <a:ea typeface="DIN Condensed"/>
                <a:cs typeface="DIN Condensed"/>
              </a:defRPr>
            </a:pPr>
            <a:r>
              <a:rPr sz="7650" b="1">
                <a:solidFill>
                  <a:srgbClr val="3076E8"/>
                </a:solidFill>
                <a:latin typeface="DIN Condensed"/>
                <a:ea typeface="DIN Condensed"/>
                <a:cs typeface="DIN Condensed"/>
              </a:rPr>
              <a:t>WE HELP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23CA19-FD11-4CC9-AB49-A4FC60212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3248025"/>
            <a:ext cx="10763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6825" b="1">
                <a:solidFill>
                  <a:srgbClr val="F36D5F"/>
                </a:solidFill>
                <a:latin typeface="DIN Condensed"/>
                <a:ea typeface="DIN Condensed"/>
                <a:cs typeface="DIN Condensed"/>
              </a:defRPr>
            </a:pPr>
            <a:r>
              <a:rPr sz="6825" b="1">
                <a:solidFill>
                  <a:srgbClr val="F36D5F"/>
                </a:solidFill>
                <a:latin typeface="DIN Condensed"/>
                <a:ea typeface="DIN Condensed"/>
                <a:cs typeface="DIN Condensed"/>
              </a:rPr>
              <a:t>WE REPORT BACK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51A2FC-2713-4A6F-A17A-21BF41531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">
            <a:off x="762000" y="4657725"/>
            <a:ext cx="80962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44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7C27F6-9713-45EF-B6CF-3225C7E80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029200"/>
            <a:ext cx="10382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5400" b="1">
                <a:solidFill>
                  <a:srgbClr val="10263B"/>
                </a:solidFill>
                <a:latin typeface="DIN Condensed"/>
                <a:ea typeface="DIN Condensed"/>
                <a:cs typeface="DIN Condensed"/>
              </a:defRPr>
            </a:pPr>
            <a:r>
              <a:rPr sz="5400" b="1">
                <a:solidFill>
                  <a:srgbClr val="10263B"/>
                </a:solidFill>
                <a:latin typeface="DIN Condensed"/>
                <a:ea typeface="DIN Condensed"/>
                <a:cs typeface="DIN Condensed"/>
              </a:rPr>
              <a:t>NO IMPOSSIBLE PROMISES</a:t>
            </a:r>
          </a:p>
        </p:txBody>
      </p:sp>
    </p:spTree>
    <p:extLst>
      <p:ext uri="{BB962C8B-B14F-4D97-AF65-F5344CB8AC3E}">
        <p14:creationId xmlns:p14="http://schemas.microsoft.com/office/powerpoint/2010/main" val="32525154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026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33EDFA-F12C-4F1D-A7E3-9383CE10F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0" y="0"/>
            <a:ext cx="14287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6D5F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89A029-4AD3-40C1-9964-6AC1FEB24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2425"/>
            <a:ext cx="7810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DDEBFF"/>
                </a:solidFill>
                <a:latin typeface="Avenir Next"/>
                <a:ea typeface="Avenir Next"/>
                <a:cs typeface="Avenir Next"/>
              </a:defRPr>
            </a:pPr>
            <a:r>
              <a:rPr sz="1125" b="1">
                <a:solidFill>
                  <a:srgbClr val="DDEBFF"/>
                </a:solidFill>
                <a:latin typeface="Avenir Next"/>
                <a:ea typeface="Avenir Next"/>
                <a:cs typeface="Avenir Next"/>
              </a:rPr>
              <a:t>YOUR VOTE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487DAD-4AB3-46C4-8F51-5083F428C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0425" y="3238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575" b="1">
                <a:solidFill>
                  <a:srgbClr val="FFD447"/>
                </a:solidFill>
                <a:latin typeface="DIN Condensed"/>
                <a:ea typeface="DIN Condensed"/>
                <a:cs typeface="DIN Condensed"/>
              </a:defRPr>
            </a:pPr>
            <a:r>
              <a:rPr sz="1575" b="1">
                <a:solidFill>
                  <a:srgbClr val="FFD447"/>
                </a:solidFill>
                <a:latin typeface="DIN Condensed"/>
                <a:ea typeface="DIN Condensed"/>
                <a:cs typeface="DIN Condensed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7AE1C6-DAA1-4C23-8FC8-68C739762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1219200"/>
            <a:ext cx="10477500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6975" b="1">
                <a:solidFill>
                  <a:srgbClr val="FAF8F0"/>
                </a:solidFill>
                <a:latin typeface="DIN Condensed"/>
                <a:ea typeface="DIN Condensed"/>
                <a:cs typeface="DIN Condensed"/>
              </a:defRPr>
            </a:pPr>
            <a:r>
              <a:rPr sz="6975" b="1">
                <a:solidFill>
                  <a:srgbClr val="FAF8F0"/>
                </a:solidFill>
                <a:latin typeface="DIN Condensed"/>
                <a:ea typeface="DIN Condensed"/>
                <a:cs typeface="DIN Condensed"/>
              </a:rPr>
              <a:t>FOR THE WHOLE CLASS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BC09E3-ED20-4A90-B9EC-1823CD130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2371725"/>
            <a:ext cx="104775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6225" b="1">
                <a:solidFill>
                  <a:srgbClr val="DDEBFF"/>
                </a:solidFill>
                <a:latin typeface="DIN Condensed"/>
                <a:ea typeface="DIN Condensed"/>
                <a:cs typeface="DIN Condensed"/>
              </a:defRPr>
            </a:pPr>
            <a:r>
              <a:rPr sz="6225" b="1">
                <a:solidFill>
                  <a:srgbClr val="DDEBFF"/>
                </a:solidFill>
                <a:latin typeface="DIN Condensed"/>
                <a:ea typeface="DIN Condensed"/>
                <a:cs typeface="DIN Condensed"/>
              </a:rPr>
              <a:t>NOT JUST OUR FRIENDS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0C8707-DD50-4903-881A-36809EA21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">
            <a:off x="762000" y="3924300"/>
            <a:ext cx="7667625" cy="847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44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9F66F8-16FD-4407-BA3A-5D96FA5F0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857625"/>
            <a:ext cx="7477125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9319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6975" b="1">
                <a:solidFill>
                  <a:srgbClr val="10263B"/>
                </a:solidFill>
                <a:latin typeface="DIN Condensed"/>
                <a:ea typeface="DIN Condensed"/>
                <a:cs typeface="DIN Condensed"/>
              </a:defRPr>
            </a:pPr>
            <a:r>
              <a:rPr sz="6975" b="1">
                <a:solidFill>
                  <a:srgbClr val="10263B"/>
                </a:solidFill>
                <a:latin typeface="DIN Condensed"/>
                <a:ea typeface="DIN Condensed"/>
                <a:cs typeface="DIN Condensed"/>
              </a:rPr>
              <a:t>VOTE SAIF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421637-AA42-4DF6-8C0C-2032D9DB6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72100"/>
            <a:ext cx="104775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250" b="0">
                <a:solidFill>
                  <a:srgbClr val="FAF8F0"/>
                </a:solidFill>
                <a:latin typeface="Avenir Next"/>
                <a:ea typeface="Avenir Next"/>
                <a:cs typeface="Avenir Next"/>
              </a:defRPr>
            </a:pPr>
            <a:r>
              <a:rPr sz="2250" b="0">
                <a:solidFill>
                  <a:srgbClr val="FAF8F0"/>
                </a:solidFill>
                <a:latin typeface="Avenir Next"/>
                <a:ea typeface="Avenir Next"/>
                <a:cs typeface="Avenir Next"/>
              </a:rPr>
              <a:t>If this is the leadership you want, we'd be honored to earn your vote.</a:t>
            </a:r>
          </a:p>
        </p:txBody>
      </p:sp>
    </p:spTree>
    <p:extLst>
      <p:ext uri="{BB962C8B-B14F-4D97-AF65-F5344CB8AC3E}">
        <p14:creationId xmlns:p14="http://schemas.microsoft.com/office/powerpoint/2010/main" val="118828434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2026-09-23T20:49:32.2900000Z</dcterms:created>
  <dcterms:modified xsi:type="dcterms:W3CDTF">2026-09-23T20:49:32.2900000Z</dcterms:modified>
</coreProperties>
</file>